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6D553B-0AB4-4B90-AFBB-D41726AA0859}" type="doc">
      <dgm:prSet loTypeId="urn:microsoft.com/office/officeart/2005/8/layout/cycle6" loCatId="cycle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BF2AAEDC-094D-4847-91B9-B810FDCEC094}">
      <dgm:prSet phldrT="[Texto]" custT="1"/>
      <dgm:spPr/>
      <dgm:t>
        <a:bodyPr/>
        <a:lstStyle/>
        <a:p>
          <a:r>
            <a:rPr lang="es-ES" sz="1400" dirty="0" smtClean="0"/>
            <a:t>Automatización y Control</a:t>
          </a:r>
          <a:endParaRPr lang="es-ES" sz="1200" dirty="0"/>
        </a:p>
      </dgm:t>
    </dgm:pt>
    <dgm:pt modelId="{7264D46E-BFE0-4E69-ACB9-29E3B5E80519}" type="parTrans" cxnId="{8ECBB914-B2AE-40C2-B200-658195D1D3DC}">
      <dgm:prSet/>
      <dgm:spPr/>
      <dgm:t>
        <a:bodyPr/>
        <a:lstStyle/>
        <a:p>
          <a:endParaRPr lang="es-ES"/>
        </a:p>
      </dgm:t>
    </dgm:pt>
    <dgm:pt modelId="{0AF1006F-B4C1-4565-A1EE-323BD6ED0DBD}" type="sibTrans" cxnId="{8ECBB914-B2AE-40C2-B200-658195D1D3DC}">
      <dgm:prSet/>
      <dgm:spPr>
        <a:ln w="15875"/>
      </dgm:spPr>
      <dgm:t>
        <a:bodyPr/>
        <a:lstStyle/>
        <a:p>
          <a:endParaRPr lang="es-ES"/>
        </a:p>
      </dgm:t>
    </dgm:pt>
    <dgm:pt modelId="{302700CE-AC2F-4C21-8D4E-D432E1CF793A}">
      <dgm:prSet phldrT="[Texto]" custT="1"/>
      <dgm:spPr/>
      <dgm:t>
        <a:bodyPr/>
        <a:lstStyle/>
        <a:p>
          <a:r>
            <a:rPr lang="es-ES" sz="1400" dirty="0" err="1" smtClean="0"/>
            <a:t>Telecomunica-ciones</a:t>
          </a:r>
          <a:endParaRPr lang="es-ES" sz="1200" dirty="0"/>
        </a:p>
      </dgm:t>
    </dgm:pt>
    <dgm:pt modelId="{94F4AE36-AAC0-43BE-92AA-7918A3EC3F02}" type="parTrans" cxnId="{A37E045A-C5CA-4CFC-B7A5-8756C865F418}">
      <dgm:prSet/>
      <dgm:spPr/>
      <dgm:t>
        <a:bodyPr/>
        <a:lstStyle/>
        <a:p>
          <a:endParaRPr lang="es-ES"/>
        </a:p>
      </dgm:t>
    </dgm:pt>
    <dgm:pt modelId="{BE83D5E2-D891-4CA4-A91A-D7A2519773CB}" type="sibTrans" cxnId="{A37E045A-C5CA-4CFC-B7A5-8756C865F418}">
      <dgm:prSet/>
      <dgm:spPr>
        <a:ln w="15875"/>
      </dgm:spPr>
      <dgm:t>
        <a:bodyPr/>
        <a:lstStyle/>
        <a:p>
          <a:endParaRPr lang="es-ES"/>
        </a:p>
      </dgm:t>
    </dgm:pt>
    <dgm:pt modelId="{C289ADF8-338A-4AC5-9FE6-3D1C0EDFF694}">
      <dgm:prSet phldrT="[Texto]" custT="1"/>
      <dgm:spPr/>
      <dgm:t>
        <a:bodyPr/>
        <a:lstStyle/>
        <a:p>
          <a:r>
            <a:rPr lang="es-ES" sz="1400" dirty="0" smtClean="0"/>
            <a:t>Ocio y Entretenimiento</a:t>
          </a:r>
          <a:endParaRPr lang="es-ES" sz="1400" dirty="0"/>
        </a:p>
      </dgm:t>
    </dgm:pt>
    <dgm:pt modelId="{E655E382-BB4E-4C89-974C-AD74999B166C}" type="parTrans" cxnId="{F6414306-4501-4285-B988-700DC87DA715}">
      <dgm:prSet/>
      <dgm:spPr/>
      <dgm:t>
        <a:bodyPr/>
        <a:lstStyle/>
        <a:p>
          <a:endParaRPr lang="es-ES"/>
        </a:p>
      </dgm:t>
    </dgm:pt>
    <dgm:pt modelId="{7F955863-3A21-4347-A465-33174CC397E0}" type="sibTrans" cxnId="{F6414306-4501-4285-B988-700DC87DA715}">
      <dgm:prSet/>
      <dgm:spPr>
        <a:ln w="15875"/>
      </dgm:spPr>
      <dgm:t>
        <a:bodyPr/>
        <a:lstStyle/>
        <a:p>
          <a:endParaRPr lang="es-ES"/>
        </a:p>
      </dgm:t>
    </dgm:pt>
    <dgm:pt modelId="{F935E1C4-BD36-44FD-A2D5-BE56700E3251}">
      <dgm:prSet phldrT="[Texto]" custT="1"/>
      <dgm:spPr/>
      <dgm:t>
        <a:bodyPr/>
        <a:lstStyle/>
        <a:p>
          <a:r>
            <a:rPr lang="es-ES" sz="1400" dirty="0" smtClean="0"/>
            <a:t>Ahorro energético</a:t>
          </a:r>
          <a:endParaRPr lang="es-ES" sz="1400" dirty="0"/>
        </a:p>
      </dgm:t>
    </dgm:pt>
    <dgm:pt modelId="{AD2DB338-CA5D-4A56-BE13-A300EBA580DE}" type="parTrans" cxnId="{3952A626-046E-4861-81C2-45ECD802A9D8}">
      <dgm:prSet/>
      <dgm:spPr/>
      <dgm:t>
        <a:bodyPr/>
        <a:lstStyle/>
        <a:p>
          <a:endParaRPr lang="es-ES"/>
        </a:p>
      </dgm:t>
    </dgm:pt>
    <dgm:pt modelId="{3599510E-5689-4934-89B1-ABF08428C877}" type="sibTrans" cxnId="{3952A626-046E-4861-81C2-45ECD802A9D8}">
      <dgm:prSet/>
      <dgm:spPr>
        <a:ln w="15875"/>
      </dgm:spPr>
      <dgm:t>
        <a:bodyPr/>
        <a:lstStyle/>
        <a:p>
          <a:endParaRPr lang="es-ES"/>
        </a:p>
      </dgm:t>
    </dgm:pt>
    <dgm:pt modelId="{4106DFFC-95EC-471B-B86B-BC4EF66C0160}">
      <dgm:prSet phldrT="[Texto]" custT="1"/>
      <dgm:spPr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es-ES" sz="1400" dirty="0" smtClean="0"/>
            <a:t>Confort</a:t>
          </a:r>
          <a:endParaRPr lang="es-ES" sz="1200" dirty="0"/>
        </a:p>
      </dgm:t>
    </dgm:pt>
    <dgm:pt modelId="{05C45DED-9BCD-4433-98F4-3051870A8F53}" type="parTrans" cxnId="{E7574803-2B47-4A60-AE2C-37F8A23E09A0}">
      <dgm:prSet/>
      <dgm:spPr/>
      <dgm:t>
        <a:bodyPr/>
        <a:lstStyle/>
        <a:p>
          <a:endParaRPr lang="es-ES"/>
        </a:p>
      </dgm:t>
    </dgm:pt>
    <dgm:pt modelId="{9F3A3268-CD64-45AF-9619-262F2F2C3FE3}" type="sibTrans" cxnId="{E7574803-2B47-4A60-AE2C-37F8A23E09A0}">
      <dgm:prSet/>
      <dgm:spPr>
        <a:ln w="15875"/>
      </dgm:spPr>
      <dgm:t>
        <a:bodyPr/>
        <a:lstStyle/>
        <a:p>
          <a:endParaRPr lang="es-ES"/>
        </a:p>
      </dgm:t>
    </dgm:pt>
    <dgm:pt modelId="{B7DA9EB0-D063-48B3-8C9D-E2EC1DF4C3DD}">
      <dgm:prSet phldrT="[Texto]" custT="1"/>
      <dgm:spPr/>
      <dgm:t>
        <a:bodyPr/>
        <a:lstStyle/>
        <a:p>
          <a:r>
            <a:rPr lang="es-ES" sz="1400" dirty="0" smtClean="0"/>
            <a:t>Seguridad</a:t>
          </a:r>
          <a:endParaRPr lang="es-ES" sz="1200" dirty="0"/>
        </a:p>
      </dgm:t>
    </dgm:pt>
    <dgm:pt modelId="{E9342F67-689E-4CA7-A035-0CC66AEB99FD}" type="parTrans" cxnId="{224561FA-F2FA-473F-A65E-8D18B8106E70}">
      <dgm:prSet/>
      <dgm:spPr/>
      <dgm:t>
        <a:bodyPr/>
        <a:lstStyle/>
        <a:p>
          <a:endParaRPr lang="es-ES"/>
        </a:p>
      </dgm:t>
    </dgm:pt>
    <dgm:pt modelId="{B57249F0-CA97-4897-9F75-E977A98636B8}" type="sibTrans" cxnId="{224561FA-F2FA-473F-A65E-8D18B8106E70}">
      <dgm:prSet/>
      <dgm:spPr>
        <a:ln w="15875"/>
      </dgm:spPr>
      <dgm:t>
        <a:bodyPr/>
        <a:lstStyle/>
        <a:p>
          <a:endParaRPr lang="es-ES"/>
        </a:p>
      </dgm:t>
    </dgm:pt>
    <dgm:pt modelId="{A4151B2D-6AC2-45EE-864B-4831AE510690}">
      <dgm:prSet phldrT="[Texto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s-ES" sz="1400" dirty="0" smtClean="0"/>
            <a:t>Accesibilidad</a:t>
          </a:r>
          <a:endParaRPr lang="es-ES" sz="1400" dirty="0"/>
        </a:p>
      </dgm:t>
    </dgm:pt>
    <dgm:pt modelId="{2C14AA8E-DA4D-49EE-892F-C18C877DE9FA}" type="parTrans" cxnId="{07332E25-042F-4848-8F4E-C5E8B912035D}">
      <dgm:prSet/>
      <dgm:spPr/>
      <dgm:t>
        <a:bodyPr/>
        <a:lstStyle/>
        <a:p>
          <a:endParaRPr lang="es-ES"/>
        </a:p>
      </dgm:t>
    </dgm:pt>
    <dgm:pt modelId="{E8971958-7AAD-4B2A-8639-2D91B4B659CF}" type="sibTrans" cxnId="{07332E25-042F-4848-8F4E-C5E8B912035D}">
      <dgm:prSet/>
      <dgm:spPr>
        <a:ln w="15875"/>
      </dgm:spPr>
      <dgm:t>
        <a:bodyPr/>
        <a:lstStyle/>
        <a:p>
          <a:endParaRPr lang="es-ES"/>
        </a:p>
      </dgm:t>
    </dgm:pt>
    <dgm:pt modelId="{69F91700-DEDB-476E-B0AD-B9ACE35CAD51}" type="pres">
      <dgm:prSet presAssocID="{336D553B-0AB4-4B90-AFBB-D41726AA085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DD6ED3A-CA42-4FAD-A602-F8975C567895}" type="pres">
      <dgm:prSet presAssocID="{BF2AAEDC-094D-4847-91B9-B810FDCEC094}" presName="node" presStyleLbl="node1" presStyleIdx="0" presStyleCnt="7" custScaleX="132970" custScaleY="1278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BC6F295-38B5-4CDC-BE77-EBB650E332D6}" type="pres">
      <dgm:prSet presAssocID="{BF2AAEDC-094D-4847-91B9-B810FDCEC094}" presName="spNode" presStyleCnt="0"/>
      <dgm:spPr/>
    </dgm:pt>
    <dgm:pt modelId="{A1E2B991-5961-4BB0-9191-4C2635BE25E5}" type="pres">
      <dgm:prSet presAssocID="{0AF1006F-B4C1-4565-A1EE-323BD6ED0DBD}" presName="sibTrans" presStyleLbl="sibTrans1D1" presStyleIdx="0" presStyleCnt="7"/>
      <dgm:spPr/>
      <dgm:t>
        <a:bodyPr/>
        <a:lstStyle/>
        <a:p>
          <a:endParaRPr lang="es-ES"/>
        </a:p>
      </dgm:t>
    </dgm:pt>
    <dgm:pt modelId="{63E6361D-10E6-4B7E-8872-D4F4F0B4BAC0}" type="pres">
      <dgm:prSet presAssocID="{B7DA9EB0-D063-48B3-8C9D-E2EC1DF4C3DD}" presName="node" presStyleLbl="node1" presStyleIdx="1" presStyleCnt="7" custScaleX="132970" custScaleY="127856" custRadScaleRad="99957" custRadScaleInc="3268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5EFDDC4-11A6-4865-B210-E66235363715}" type="pres">
      <dgm:prSet presAssocID="{B7DA9EB0-D063-48B3-8C9D-E2EC1DF4C3DD}" presName="spNode" presStyleCnt="0"/>
      <dgm:spPr/>
    </dgm:pt>
    <dgm:pt modelId="{2CA76DC1-2183-4CFE-B6E2-D4023657B4D6}" type="pres">
      <dgm:prSet presAssocID="{B57249F0-CA97-4897-9F75-E977A98636B8}" presName="sibTrans" presStyleLbl="sibTrans1D1" presStyleIdx="1" presStyleCnt="7"/>
      <dgm:spPr/>
      <dgm:t>
        <a:bodyPr/>
        <a:lstStyle/>
        <a:p>
          <a:endParaRPr lang="es-ES"/>
        </a:p>
      </dgm:t>
    </dgm:pt>
    <dgm:pt modelId="{2377C0B5-566D-4EA2-8FB8-84E991EB6156}" type="pres">
      <dgm:prSet presAssocID="{302700CE-AC2F-4C21-8D4E-D432E1CF793A}" presName="node" presStyleLbl="node1" presStyleIdx="2" presStyleCnt="7" custScaleX="132970" custScaleY="1278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584CB6-22A7-4895-AA35-93E7A54893C4}" type="pres">
      <dgm:prSet presAssocID="{302700CE-AC2F-4C21-8D4E-D432E1CF793A}" presName="spNode" presStyleCnt="0"/>
      <dgm:spPr/>
    </dgm:pt>
    <dgm:pt modelId="{F2E6E597-44AE-47A6-AC77-399B4C6AB652}" type="pres">
      <dgm:prSet presAssocID="{BE83D5E2-D891-4CA4-A91A-D7A2519773CB}" presName="sibTrans" presStyleLbl="sibTrans1D1" presStyleIdx="2" presStyleCnt="7"/>
      <dgm:spPr/>
      <dgm:t>
        <a:bodyPr/>
        <a:lstStyle/>
        <a:p>
          <a:endParaRPr lang="es-ES"/>
        </a:p>
      </dgm:t>
    </dgm:pt>
    <dgm:pt modelId="{3FC7869B-2DFA-445F-BD77-1D9E069308A4}" type="pres">
      <dgm:prSet presAssocID="{C289ADF8-338A-4AC5-9FE6-3D1C0EDFF694}" presName="node" presStyleLbl="node1" presStyleIdx="3" presStyleCnt="7" custScaleX="132970" custScaleY="1278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BF2AE51-748E-4F88-9D23-4DECE8E3E258}" type="pres">
      <dgm:prSet presAssocID="{C289ADF8-338A-4AC5-9FE6-3D1C0EDFF694}" presName="spNode" presStyleCnt="0"/>
      <dgm:spPr/>
    </dgm:pt>
    <dgm:pt modelId="{73D3DA3A-13E1-4EC3-9B0E-5F999D274802}" type="pres">
      <dgm:prSet presAssocID="{7F955863-3A21-4347-A465-33174CC397E0}" presName="sibTrans" presStyleLbl="sibTrans1D1" presStyleIdx="3" presStyleCnt="7"/>
      <dgm:spPr/>
      <dgm:t>
        <a:bodyPr/>
        <a:lstStyle/>
        <a:p>
          <a:endParaRPr lang="es-ES"/>
        </a:p>
      </dgm:t>
    </dgm:pt>
    <dgm:pt modelId="{591293A7-335D-408D-9226-6505582ED033}" type="pres">
      <dgm:prSet presAssocID="{F935E1C4-BD36-44FD-A2D5-BE56700E3251}" presName="node" presStyleLbl="node1" presStyleIdx="4" presStyleCnt="7" custScaleX="132970" custScaleY="1278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97A1DB3-F1EA-4D53-82F9-233FA4453742}" type="pres">
      <dgm:prSet presAssocID="{F935E1C4-BD36-44FD-A2D5-BE56700E3251}" presName="spNode" presStyleCnt="0"/>
      <dgm:spPr/>
    </dgm:pt>
    <dgm:pt modelId="{784205D2-79D5-483D-A55D-34AC278B5C6A}" type="pres">
      <dgm:prSet presAssocID="{3599510E-5689-4934-89B1-ABF08428C877}" presName="sibTrans" presStyleLbl="sibTrans1D1" presStyleIdx="4" presStyleCnt="7"/>
      <dgm:spPr/>
      <dgm:t>
        <a:bodyPr/>
        <a:lstStyle/>
        <a:p>
          <a:endParaRPr lang="es-ES"/>
        </a:p>
      </dgm:t>
    </dgm:pt>
    <dgm:pt modelId="{F66C332E-D90E-4946-A094-FA1685E090A6}" type="pres">
      <dgm:prSet presAssocID="{4106DFFC-95EC-471B-B86B-BC4EF66C0160}" presName="node" presStyleLbl="node1" presStyleIdx="5" presStyleCnt="7" custScaleX="132970" custScaleY="1278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98298E-D151-4E8D-8748-C3FFAC40BDC3}" type="pres">
      <dgm:prSet presAssocID="{4106DFFC-95EC-471B-B86B-BC4EF66C0160}" presName="spNode" presStyleCnt="0"/>
      <dgm:spPr/>
    </dgm:pt>
    <dgm:pt modelId="{CB67895B-718D-424A-AA88-BD8B1C31D46B}" type="pres">
      <dgm:prSet presAssocID="{9F3A3268-CD64-45AF-9619-262F2F2C3FE3}" presName="sibTrans" presStyleLbl="sibTrans1D1" presStyleIdx="5" presStyleCnt="7"/>
      <dgm:spPr/>
      <dgm:t>
        <a:bodyPr/>
        <a:lstStyle/>
        <a:p>
          <a:endParaRPr lang="es-ES"/>
        </a:p>
      </dgm:t>
    </dgm:pt>
    <dgm:pt modelId="{6136675A-46C4-46BA-B3B8-654D70B51F3E}" type="pres">
      <dgm:prSet presAssocID="{A4151B2D-6AC2-45EE-864B-4831AE510690}" presName="node" presStyleLbl="node1" presStyleIdx="6" presStyleCnt="7" custScaleX="132970" custScaleY="127856" custRadScaleRad="100717" custRadScaleInc="-343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3D702B9-5351-47E1-A62B-FB4506D55A25}" type="pres">
      <dgm:prSet presAssocID="{A4151B2D-6AC2-45EE-864B-4831AE510690}" presName="spNode" presStyleCnt="0"/>
      <dgm:spPr/>
    </dgm:pt>
    <dgm:pt modelId="{76254709-D306-4AD3-BA58-A7D11D2F3316}" type="pres">
      <dgm:prSet presAssocID="{E8971958-7AAD-4B2A-8639-2D91B4B659CF}" presName="sibTrans" presStyleLbl="sibTrans1D1" presStyleIdx="6" presStyleCnt="7"/>
      <dgm:spPr/>
      <dgm:t>
        <a:bodyPr/>
        <a:lstStyle/>
        <a:p>
          <a:endParaRPr lang="es-ES"/>
        </a:p>
      </dgm:t>
    </dgm:pt>
  </dgm:ptLst>
  <dgm:cxnLst>
    <dgm:cxn modelId="{3952A626-046E-4861-81C2-45ECD802A9D8}" srcId="{336D553B-0AB4-4B90-AFBB-D41726AA0859}" destId="{F935E1C4-BD36-44FD-A2D5-BE56700E3251}" srcOrd="4" destOrd="0" parTransId="{AD2DB338-CA5D-4A56-BE13-A300EBA580DE}" sibTransId="{3599510E-5689-4934-89B1-ABF08428C877}"/>
    <dgm:cxn modelId="{44EBC455-8B0C-4A76-AC7F-28EFD5B76413}" type="presOf" srcId="{BE83D5E2-D891-4CA4-A91A-D7A2519773CB}" destId="{F2E6E597-44AE-47A6-AC77-399B4C6AB652}" srcOrd="0" destOrd="0" presId="urn:microsoft.com/office/officeart/2005/8/layout/cycle6"/>
    <dgm:cxn modelId="{6388ED0D-BBA4-4FEB-83C9-D4E59E768A6A}" type="presOf" srcId="{9F3A3268-CD64-45AF-9619-262F2F2C3FE3}" destId="{CB67895B-718D-424A-AA88-BD8B1C31D46B}" srcOrd="0" destOrd="0" presId="urn:microsoft.com/office/officeart/2005/8/layout/cycle6"/>
    <dgm:cxn modelId="{1ACB4FA4-9D8C-43DC-B0D1-3ACD587D50EF}" type="presOf" srcId="{BF2AAEDC-094D-4847-91B9-B810FDCEC094}" destId="{3DD6ED3A-CA42-4FAD-A602-F8975C567895}" srcOrd="0" destOrd="0" presId="urn:microsoft.com/office/officeart/2005/8/layout/cycle6"/>
    <dgm:cxn modelId="{8ECBB914-B2AE-40C2-B200-658195D1D3DC}" srcId="{336D553B-0AB4-4B90-AFBB-D41726AA0859}" destId="{BF2AAEDC-094D-4847-91B9-B810FDCEC094}" srcOrd="0" destOrd="0" parTransId="{7264D46E-BFE0-4E69-ACB9-29E3B5E80519}" sibTransId="{0AF1006F-B4C1-4565-A1EE-323BD6ED0DBD}"/>
    <dgm:cxn modelId="{DC26F44F-7447-47FA-A610-5B42398F5C59}" type="presOf" srcId="{7F955863-3A21-4347-A465-33174CC397E0}" destId="{73D3DA3A-13E1-4EC3-9B0E-5F999D274802}" srcOrd="0" destOrd="0" presId="urn:microsoft.com/office/officeart/2005/8/layout/cycle6"/>
    <dgm:cxn modelId="{07332E25-042F-4848-8F4E-C5E8B912035D}" srcId="{336D553B-0AB4-4B90-AFBB-D41726AA0859}" destId="{A4151B2D-6AC2-45EE-864B-4831AE510690}" srcOrd="6" destOrd="0" parTransId="{2C14AA8E-DA4D-49EE-892F-C18C877DE9FA}" sibTransId="{E8971958-7AAD-4B2A-8639-2D91B4B659CF}"/>
    <dgm:cxn modelId="{67C815D4-59C2-4ABD-8FE0-674F8C35E93B}" type="presOf" srcId="{C289ADF8-338A-4AC5-9FE6-3D1C0EDFF694}" destId="{3FC7869B-2DFA-445F-BD77-1D9E069308A4}" srcOrd="0" destOrd="0" presId="urn:microsoft.com/office/officeart/2005/8/layout/cycle6"/>
    <dgm:cxn modelId="{E14EB079-BC79-44BD-9EF3-755EFF7FE366}" type="presOf" srcId="{B7DA9EB0-D063-48B3-8C9D-E2EC1DF4C3DD}" destId="{63E6361D-10E6-4B7E-8872-D4F4F0B4BAC0}" srcOrd="0" destOrd="0" presId="urn:microsoft.com/office/officeart/2005/8/layout/cycle6"/>
    <dgm:cxn modelId="{C3A6297E-9369-425F-84DC-7921AFF2A14B}" type="presOf" srcId="{B57249F0-CA97-4897-9F75-E977A98636B8}" destId="{2CA76DC1-2183-4CFE-B6E2-D4023657B4D6}" srcOrd="0" destOrd="0" presId="urn:microsoft.com/office/officeart/2005/8/layout/cycle6"/>
    <dgm:cxn modelId="{D7644D09-EA71-4FD8-91D8-83F77F627140}" type="presOf" srcId="{E8971958-7AAD-4B2A-8639-2D91B4B659CF}" destId="{76254709-D306-4AD3-BA58-A7D11D2F3316}" srcOrd="0" destOrd="0" presId="urn:microsoft.com/office/officeart/2005/8/layout/cycle6"/>
    <dgm:cxn modelId="{EA744E5D-379B-4DBA-861A-7AC4D1B89772}" type="presOf" srcId="{302700CE-AC2F-4C21-8D4E-D432E1CF793A}" destId="{2377C0B5-566D-4EA2-8FB8-84E991EB6156}" srcOrd="0" destOrd="0" presId="urn:microsoft.com/office/officeart/2005/8/layout/cycle6"/>
    <dgm:cxn modelId="{F6414306-4501-4285-B988-700DC87DA715}" srcId="{336D553B-0AB4-4B90-AFBB-D41726AA0859}" destId="{C289ADF8-338A-4AC5-9FE6-3D1C0EDFF694}" srcOrd="3" destOrd="0" parTransId="{E655E382-BB4E-4C89-974C-AD74999B166C}" sibTransId="{7F955863-3A21-4347-A465-33174CC397E0}"/>
    <dgm:cxn modelId="{679E098E-4438-4CD8-A29D-280B53D29249}" type="presOf" srcId="{A4151B2D-6AC2-45EE-864B-4831AE510690}" destId="{6136675A-46C4-46BA-B3B8-654D70B51F3E}" srcOrd="0" destOrd="0" presId="urn:microsoft.com/office/officeart/2005/8/layout/cycle6"/>
    <dgm:cxn modelId="{96622B59-261E-48A0-A136-4F793A20D2E0}" type="presOf" srcId="{4106DFFC-95EC-471B-B86B-BC4EF66C0160}" destId="{F66C332E-D90E-4946-A094-FA1685E090A6}" srcOrd="0" destOrd="0" presId="urn:microsoft.com/office/officeart/2005/8/layout/cycle6"/>
    <dgm:cxn modelId="{246F981A-9136-4ECD-8116-C22BC3BF66D3}" type="presOf" srcId="{F935E1C4-BD36-44FD-A2D5-BE56700E3251}" destId="{591293A7-335D-408D-9226-6505582ED033}" srcOrd="0" destOrd="0" presId="urn:microsoft.com/office/officeart/2005/8/layout/cycle6"/>
    <dgm:cxn modelId="{224561FA-F2FA-473F-A65E-8D18B8106E70}" srcId="{336D553B-0AB4-4B90-AFBB-D41726AA0859}" destId="{B7DA9EB0-D063-48B3-8C9D-E2EC1DF4C3DD}" srcOrd="1" destOrd="0" parTransId="{E9342F67-689E-4CA7-A035-0CC66AEB99FD}" sibTransId="{B57249F0-CA97-4897-9F75-E977A98636B8}"/>
    <dgm:cxn modelId="{606516A1-883C-4898-9954-AC4993908A2A}" type="presOf" srcId="{0AF1006F-B4C1-4565-A1EE-323BD6ED0DBD}" destId="{A1E2B991-5961-4BB0-9191-4C2635BE25E5}" srcOrd="0" destOrd="0" presId="urn:microsoft.com/office/officeart/2005/8/layout/cycle6"/>
    <dgm:cxn modelId="{9CF6CDA7-72A9-4CD2-B8C3-B70D248E4ABF}" type="presOf" srcId="{3599510E-5689-4934-89B1-ABF08428C877}" destId="{784205D2-79D5-483D-A55D-34AC278B5C6A}" srcOrd="0" destOrd="0" presId="urn:microsoft.com/office/officeart/2005/8/layout/cycle6"/>
    <dgm:cxn modelId="{4117CA40-B3B2-48A4-B49F-F8FC5344B616}" type="presOf" srcId="{336D553B-0AB4-4B90-AFBB-D41726AA0859}" destId="{69F91700-DEDB-476E-B0AD-B9ACE35CAD51}" srcOrd="0" destOrd="0" presId="urn:microsoft.com/office/officeart/2005/8/layout/cycle6"/>
    <dgm:cxn modelId="{E7574803-2B47-4A60-AE2C-37F8A23E09A0}" srcId="{336D553B-0AB4-4B90-AFBB-D41726AA0859}" destId="{4106DFFC-95EC-471B-B86B-BC4EF66C0160}" srcOrd="5" destOrd="0" parTransId="{05C45DED-9BCD-4433-98F4-3051870A8F53}" sibTransId="{9F3A3268-CD64-45AF-9619-262F2F2C3FE3}"/>
    <dgm:cxn modelId="{A37E045A-C5CA-4CFC-B7A5-8756C865F418}" srcId="{336D553B-0AB4-4B90-AFBB-D41726AA0859}" destId="{302700CE-AC2F-4C21-8D4E-D432E1CF793A}" srcOrd="2" destOrd="0" parTransId="{94F4AE36-AAC0-43BE-92AA-7918A3EC3F02}" sibTransId="{BE83D5E2-D891-4CA4-A91A-D7A2519773CB}"/>
    <dgm:cxn modelId="{D191F3DE-34F6-4B05-8167-3E8198E95317}" type="presParOf" srcId="{69F91700-DEDB-476E-B0AD-B9ACE35CAD51}" destId="{3DD6ED3A-CA42-4FAD-A602-F8975C567895}" srcOrd="0" destOrd="0" presId="urn:microsoft.com/office/officeart/2005/8/layout/cycle6"/>
    <dgm:cxn modelId="{AF894290-F0B4-4991-8756-CC869B0B302C}" type="presParOf" srcId="{69F91700-DEDB-476E-B0AD-B9ACE35CAD51}" destId="{2BC6F295-38B5-4CDC-BE77-EBB650E332D6}" srcOrd="1" destOrd="0" presId="urn:microsoft.com/office/officeart/2005/8/layout/cycle6"/>
    <dgm:cxn modelId="{983834EA-7F4A-4B4B-ACA3-7AE3712B0B33}" type="presParOf" srcId="{69F91700-DEDB-476E-B0AD-B9ACE35CAD51}" destId="{A1E2B991-5961-4BB0-9191-4C2635BE25E5}" srcOrd="2" destOrd="0" presId="urn:microsoft.com/office/officeart/2005/8/layout/cycle6"/>
    <dgm:cxn modelId="{134BF175-7F98-4C69-9958-BFE213A2755D}" type="presParOf" srcId="{69F91700-DEDB-476E-B0AD-B9ACE35CAD51}" destId="{63E6361D-10E6-4B7E-8872-D4F4F0B4BAC0}" srcOrd="3" destOrd="0" presId="urn:microsoft.com/office/officeart/2005/8/layout/cycle6"/>
    <dgm:cxn modelId="{DD53B02F-8BA9-42F6-A9DD-9178C84FD0FE}" type="presParOf" srcId="{69F91700-DEDB-476E-B0AD-B9ACE35CAD51}" destId="{A5EFDDC4-11A6-4865-B210-E66235363715}" srcOrd="4" destOrd="0" presId="urn:microsoft.com/office/officeart/2005/8/layout/cycle6"/>
    <dgm:cxn modelId="{74556B85-3846-4A33-BDED-0C7CA9AB6F90}" type="presParOf" srcId="{69F91700-DEDB-476E-B0AD-B9ACE35CAD51}" destId="{2CA76DC1-2183-4CFE-B6E2-D4023657B4D6}" srcOrd="5" destOrd="0" presId="urn:microsoft.com/office/officeart/2005/8/layout/cycle6"/>
    <dgm:cxn modelId="{9DF833C8-5496-4684-972E-9B4460DBE628}" type="presParOf" srcId="{69F91700-DEDB-476E-B0AD-B9ACE35CAD51}" destId="{2377C0B5-566D-4EA2-8FB8-84E991EB6156}" srcOrd="6" destOrd="0" presId="urn:microsoft.com/office/officeart/2005/8/layout/cycle6"/>
    <dgm:cxn modelId="{7125A097-08BD-4CD1-97A2-D49C7C2B2ECB}" type="presParOf" srcId="{69F91700-DEDB-476E-B0AD-B9ACE35CAD51}" destId="{73584CB6-22A7-4895-AA35-93E7A54893C4}" srcOrd="7" destOrd="0" presId="urn:microsoft.com/office/officeart/2005/8/layout/cycle6"/>
    <dgm:cxn modelId="{4AD3EBC7-24B0-426F-AA25-9EA94020DB93}" type="presParOf" srcId="{69F91700-DEDB-476E-B0AD-B9ACE35CAD51}" destId="{F2E6E597-44AE-47A6-AC77-399B4C6AB652}" srcOrd="8" destOrd="0" presId="urn:microsoft.com/office/officeart/2005/8/layout/cycle6"/>
    <dgm:cxn modelId="{F2A7FD41-47FB-4AB8-B880-667713C4D749}" type="presParOf" srcId="{69F91700-DEDB-476E-B0AD-B9ACE35CAD51}" destId="{3FC7869B-2DFA-445F-BD77-1D9E069308A4}" srcOrd="9" destOrd="0" presId="urn:microsoft.com/office/officeart/2005/8/layout/cycle6"/>
    <dgm:cxn modelId="{55FA462C-22F5-4654-89B6-06E6AF58603B}" type="presParOf" srcId="{69F91700-DEDB-476E-B0AD-B9ACE35CAD51}" destId="{9BF2AE51-748E-4F88-9D23-4DECE8E3E258}" srcOrd="10" destOrd="0" presId="urn:microsoft.com/office/officeart/2005/8/layout/cycle6"/>
    <dgm:cxn modelId="{42E938B8-EE55-4A5B-B960-6E3F69F2DD08}" type="presParOf" srcId="{69F91700-DEDB-476E-B0AD-B9ACE35CAD51}" destId="{73D3DA3A-13E1-4EC3-9B0E-5F999D274802}" srcOrd="11" destOrd="0" presId="urn:microsoft.com/office/officeart/2005/8/layout/cycle6"/>
    <dgm:cxn modelId="{8CE62E6B-1AE8-401F-91D9-415619371189}" type="presParOf" srcId="{69F91700-DEDB-476E-B0AD-B9ACE35CAD51}" destId="{591293A7-335D-408D-9226-6505582ED033}" srcOrd="12" destOrd="0" presId="urn:microsoft.com/office/officeart/2005/8/layout/cycle6"/>
    <dgm:cxn modelId="{E6140832-2555-43E5-9439-5FFD67CD8F3D}" type="presParOf" srcId="{69F91700-DEDB-476E-B0AD-B9ACE35CAD51}" destId="{397A1DB3-F1EA-4D53-82F9-233FA4453742}" srcOrd="13" destOrd="0" presId="urn:microsoft.com/office/officeart/2005/8/layout/cycle6"/>
    <dgm:cxn modelId="{0EB7C3C1-386E-43AE-A6CE-4F04A9CDDED5}" type="presParOf" srcId="{69F91700-DEDB-476E-B0AD-B9ACE35CAD51}" destId="{784205D2-79D5-483D-A55D-34AC278B5C6A}" srcOrd="14" destOrd="0" presId="urn:microsoft.com/office/officeart/2005/8/layout/cycle6"/>
    <dgm:cxn modelId="{E2FCC461-0EE5-4298-99AB-3F02D3B1E1C4}" type="presParOf" srcId="{69F91700-DEDB-476E-B0AD-B9ACE35CAD51}" destId="{F66C332E-D90E-4946-A094-FA1685E090A6}" srcOrd="15" destOrd="0" presId="urn:microsoft.com/office/officeart/2005/8/layout/cycle6"/>
    <dgm:cxn modelId="{D38E56D1-3DF5-4CD3-A2A3-E7B0F667B3CB}" type="presParOf" srcId="{69F91700-DEDB-476E-B0AD-B9ACE35CAD51}" destId="{7E98298E-D151-4E8D-8748-C3FFAC40BDC3}" srcOrd="16" destOrd="0" presId="urn:microsoft.com/office/officeart/2005/8/layout/cycle6"/>
    <dgm:cxn modelId="{DD96C0E2-3F1D-4049-AC99-738746438D09}" type="presParOf" srcId="{69F91700-DEDB-476E-B0AD-B9ACE35CAD51}" destId="{CB67895B-718D-424A-AA88-BD8B1C31D46B}" srcOrd="17" destOrd="0" presId="urn:microsoft.com/office/officeart/2005/8/layout/cycle6"/>
    <dgm:cxn modelId="{CE23F0BF-275A-4DB5-A733-4E81BDFFFF5F}" type="presParOf" srcId="{69F91700-DEDB-476E-B0AD-B9ACE35CAD51}" destId="{6136675A-46C4-46BA-B3B8-654D70B51F3E}" srcOrd="18" destOrd="0" presId="urn:microsoft.com/office/officeart/2005/8/layout/cycle6"/>
    <dgm:cxn modelId="{6208AD79-6F1B-484A-A99C-812162935281}" type="presParOf" srcId="{69F91700-DEDB-476E-B0AD-B9ACE35CAD51}" destId="{03D702B9-5351-47E1-A62B-FB4506D55A25}" srcOrd="19" destOrd="0" presId="urn:microsoft.com/office/officeart/2005/8/layout/cycle6"/>
    <dgm:cxn modelId="{4BFB382B-339E-44E6-AB6A-627DC8339874}" type="presParOf" srcId="{69F91700-DEDB-476E-B0AD-B9ACE35CAD51}" destId="{76254709-D306-4AD3-BA58-A7D11D2F3316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6ED3A-CA42-4FAD-A602-F8975C567895}">
      <dsp:nvSpPr>
        <dsp:cNvPr id="0" name=""/>
        <dsp:cNvSpPr/>
      </dsp:nvSpPr>
      <dsp:spPr>
        <a:xfrm>
          <a:off x="3394802" y="-94646"/>
          <a:ext cx="1439995" cy="89999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Automatización y Control</a:t>
          </a:r>
          <a:endParaRPr lang="es-ES" sz="1200" kern="1200" dirty="0"/>
        </a:p>
      </dsp:txBody>
      <dsp:txXfrm>
        <a:off x="3438736" y="-50712"/>
        <a:ext cx="1352127" cy="812130"/>
      </dsp:txXfrm>
    </dsp:sp>
    <dsp:sp modelId="{A1E2B991-5961-4BB0-9191-4C2635BE25E5}">
      <dsp:nvSpPr>
        <dsp:cNvPr id="0" name=""/>
        <dsp:cNvSpPr/>
      </dsp:nvSpPr>
      <dsp:spPr>
        <a:xfrm>
          <a:off x="2105289" y="354389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735606" y="136921"/>
              </a:moveTo>
              <a:arcTo wR="2007006" hR="2007006" stAng="17477179" swAng="1102941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E6361D-10E6-4B7E-8872-D4F4F0B4BAC0}">
      <dsp:nvSpPr>
        <dsp:cNvPr id="0" name=""/>
        <dsp:cNvSpPr/>
      </dsp:nvSpPr>
      <dsp:spPr>
        <a:xfrm>
          <a:off x="5077912" y="820687"/>
          <a:ext cx="1439995" cy="899998"/>
        </a:xfrm>
        <a:prstGeom prst="roundRect">
          <a:avLst/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shade val="51000"/>
                <a:satMod val="130000"/>
              </a:schemeClr>
            </a:gs>
            <a:gs pos="80000">
              <a:schemeClr val="accent3">
                <a:hueOff val="1875044"/>
                <a:satOff val="-2813"/>
                <a:lumOff val="-458"/>
                <a:alphaOff val="0"/>
                <a:shade val="93000"/>
                <a:satMod val="13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Seguridad</a:t>
          </a:r>
          <a:endParaRPr lang="es-ES" sz="1200" kern="1200" dirty="0"/>
        </a:p>
      </dsp:txBody>
      <dsp:txXfrm>
        <a:off x="5121846" y="864621"/>
        <a:ext cx="1352127" cy="812130"/>
      </dsp:txXfrm>
    </dsp:sp>
    <dsp:sp modelId="{2CA76DC1-2183-4CFE-B6E2-D4023657B4D6}">
      <dsp:nvSpPr>
        <dsp:cNvPr id="0" name=""/>
        <dsp:cNvSpPr/>
      </dsp:nvSpPr>
      <dsp:spPr>
        <a:xfrm>
          <a:off x="2107800" y="358065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909821" y="1368752"/>
              </a:moveTo>
              <a:arcTo wR="2007006" hR="2007006" stAng="20487433" swAng="1091017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77C0B5-566D-4EA2-8FB8-84E991EB6156}">
      <dsp:nvSpPr>
        <dsp:cNvPr id="0" name=""/>
        <dsp:cNvSpPr/>
      </dsp:nvSpPr>
      <dsp:spPr>
        <a:xfrm>
          <a:off x="5351488" y="2358960"/>
          <a:ext cx="1439995" cy="899998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Telecomunica-ciones</a:t>
          </a:r>
          <a:endParaRPr lang="es-ES" sz="1200" kern="1200" dirty="0"/>
        </a:p>
      </dsp:txBody>
      <dsp:txXfrm>
        <a:off x="5395422" y="2402894"/>
        <a:ext cx="1352127" cy="812130"/>
      </dsp:txXfrm>
    </dsp:sp>
    <dsp:sp modelId="{F2E6E597-44AE-47A6-AC77-399B4C6AB652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00095" y="2908618"/>
              </a:moveTo>
              <a:arcTo wR="2007006" hR="2007006" stAng="1601667" swAng="944164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C7869B-2DFA-445F-BD77-1D9E069308A4}">
      <dsp:nvSpPr>
        <dsp:cNvPr id="0" name=""/>
        <dsp:cNvSpPr/>
      </dsp:nvSpPr>
      <dsp:spPr>
        <a:xfrm>
          <a:off x="4265609" y="3720610"/>
          <a:ext cx="1439995" cy="899998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Ocio y Entretenimiento</a:t>
          </a:r>
          <a:endParaRPr lang="es-ES" sz="1400" kern="1200" dirty="0"/>
        </a:p>
      </dsp:txBody>
      <dsp:txXfrm>
        <a:off x="4309543" y="3764544"/>
        <a:ext cx="1352127" cy="812130"/>
      </dsp:txXfrm>
    </dsp:sp>
    <dsp:sp modelId="{73D3DA3A-13E1-4EC3-9B0E-5F999D274802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154807" y="4008562"/>
              </a:moveTo>
              <a:arcTo wR="2007006" hR="2007006" stAng="5146605" swAng="506790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1293A7-335D-408D-9226-6505582ED033}">
      <dsp:nvSpPr>
        <dsp:cNvPr id="0" name=""/>
        <dsp:cNvSpPr/>
      </dsp:nvSpPr>
      <dsp:spPr>
        <a:xfrm>
          <a:off x="2523994" y="3720610"/>
          <a:ext cx="1439995" cy="899998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Ahorro energético</a:t>
          </a:r>
          <a:endParaRPr lang="es-ES" sz="1400" kern="1200" dirty="0"/>
        </a:p>
      </dsp:txBody>
      <dsp:txXfrm>
        <a:off x="2567928" y="3764544"/>
        <a:ext cx="1352127" cy="812130"/>
      </dsp:txXfrm>
    </dsp:sp>
    <dsp:sp modelId="{784205D2-79D5-483D-A55D-34AC278B5C6A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525642" y="3361124"/>
              </a:moveTo>
              <a:arcTo wR="2007006" hR="2007006" stAng="8254169" swAng="944164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6C332E-D90E-4946-A094-FA1685E090A6}">
      <dsp:nvSpPr>
        <dsp:cNvPr id="0" name=""/>
        <dsp:cNvSpPr/>
      </dsp:nvSpPr>
      <dsp:spPr>
        <a:xfrm>
          <a:off x="1438115" y="2358960"/>
          <a:ext cx="1439995" cy="899998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Confort</a:t>
          </a:r>
          <a:endParaRPr lang="es-ES" sz="1200" kern="1200" dirty="0"/>
        </a:p>
      </dsp:txBody>
      <dsp:txXfrm>
        <a:off x="1482049" y="2402894"/>
        <a:ext cx="1352127" cy="812130"/>
      </dsp:txXfrm>
    </dsp:sp>
    <dsp:sp modelId="{CB67895B-718D-424A-AA88-BD8B1C31D46B}">
      <dsp:nvSpPr>
        <dsp:cNvPr id="0" name=""/>
        <dsp:cNvSpPr/>
      </dsp:nvSpPr>
      <dsp:spPr>
        <a:xfrm>
          <a:off x="2107355" y="309880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16" y="2042635"/>
              </a:moveTo>
              <a:arcTo wR="2007006" hR="2007006" stAng="10738968" swAng="1086856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6675A-46C4-46BA-B3B8-654D70B51F3E}">
      <dsp:nvSpPr>
        <dsp:cNvPr id="0" name=""/>
        <dsp:cNvSpPr/>
      </dsp:nvSpPr>
      <dsp:spPr>
        <a:xfrm>
          <a:off x="1693540" y="820686"/>
          <a:ext cx="1439995" cy="899998"/>
        </a:xfrm>
        <a:prstGeom prst="roundRect">
          <a:avLst/>
        </a:prstGeom>
        <a:solidFill>
          <a:schemeClr val="bg2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Accesibilidad</a:t>
          </a:r>
          <a:endParaRPr lang="es-ES" sz="1400" kern="1200" dirty="0"/>
        </a:p>
      </dsp:txBody>
      <dsp:txXfrm>
        <a:off x="1737474" y="864620"/>
        <a:ext cx="1352127" cy="812130"/>
      </dsp:txXfrm>
    </dsp:sp>
    <dsp:sp modelId="{76254709-D306-4AD3-BA58-A7D11D2F3316}">
      <dsp:nvSpPr>
        <dsp:cNvPr id="0" name=""/>
        <dsp:cNvSpPr/>
      </dsp:nvSpPr>
      <dsp:spPr>
        <a:xfrm>
          <a:off x="2067015" y="370520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745627" y="445917"/>
              </a:moveTo>
              <a:arcTo wR="2007006" hR="2007006" stAng="13863682" swAng="1137910"/>
            </a:path>
          </a:pathLst>
        </a:custGeom>
        <a:noFill/>
        <a:ln w="158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6019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01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9886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268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0690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589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0290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0589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0130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929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092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D0A43-D9D2-44DE-B2CC-28BC3843B43E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06279-1906-4695-84FD-AB5279FB46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417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811920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966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9545</TotalTime>
  <Words>12</Words>
  <Application>Microsoft Office PowerPoint</Application>
  <PresentationFormat>Presentación en pantalla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Roberto</dc:creator>
  <cp:lastModifiedBy>Roberto</cp:lastModifiedBy>
  <cp:revision>8</cp:revision>
  <dcterms:created xsi:type="dcterms:W3CDTF">2014-02-01T19:52:47Z</dcterms:created>
  <dcterms:modified xsi:type="dcterms:W3CDTF">2014-02-14T13:01:44Z</dcterms:modified>
</cp:coreProperties>
</file>